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2" r:id="rId4"/>
    <p:sldMasterId id="2147483695" r:id="rId5"/>
    <p:sldMasterId id="2147483711" r:id="rId6"/>
  </p:sldMasterIdLst>
  <p:notesMasterIdLst>
    <p:notesMasterId r:id="rId8"/>
  </p:notesMasterIdLst>
  <p:handoutMasterIdLst>
    <p:handoutMasterId r:id="rId9"/>
  </p:handoutMasterIdLst>
  <p:sldIdLst>
    <p:sldId id="320" r:id="rId7"/>
  </p:sldIdLst>
  <p:sldSz cx="9144000" cy="6858000" type="screen4x3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83" autoAdjust="0"/>
  </p:normalViewPr>
  <p:slideViewPr>
    <p:cSldViewPr snapToGrid="0">
      <p:cViewPr>
        <p:scale>
          <a:sx n="120" d="100"/>
          <a:sy n="120" d="100"/>
        </p:scale>
        <p:origin x="-192" y="-1008"/>
      </p:cViewPr>
      <p:guideLst>
        <p:guide orient="horz" pos="2115"/>
        <p:guide pos="2903"/>
      </p:guideLst>
    </p:cSldViewPr>
  </p:slideViewPr>
  <p:outlineViewPr>
    <p:cViewPr>
      <p:scale>
        <a:sx n="33" d="100"/>
        <a:sy n="33" d="100"/>
      </p:scale>
      <p:origin x="0" y="-880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D0644F-2FF3-4903-9CA9-8509D44BA1F4}" type="datetime1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3BA463-A0CA-43DE-9FA4-89BDD055B6FB}" type="datetime1">
              <a:rPr lang="fr-FR" noProof="0" smtClean="0"/>
              <a:t>12/06/2020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>
            <a:extLst>
              <a:ext uri="{FF2B5EF4-FFF2-40B4-BE49-F238E27FC236}">
                <a16:creationId xmlns:a16="http://schemas.microsoft.com/office/drawing/2014/main" id="{87DF8684-47D6-4F84-9F94-4B93F4AE9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notes 2">
            <a:extLst>
              <a:ext uri="{FF2B5EF4-FFF2-40B4-BE49-F238E27FC236}">
                <a16:creationId xmlns:a16="http://schemas.microsoft.com/office/drawing/2014/main" id="{72AECBB4-0329-4006-8B65-476DCD112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537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0F6E9-0C1C-411C-9884-EC21C69B8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6A7CCC-4580-4673-9DAA-B304F0DA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10642-BB36-4407-B208-A9E1F968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1268C5-76E4-4FEC-B044-E818BAB1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B175C-D0E7-4C1A-9952-F5130A77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82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7F789-A13F-4212-8687-E5EF9DCF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B084BB-7655-4E63-9D22-F151A45B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0252F8-1CFE-4746-B413-C5776C41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04C006-ADAD-414F-9C69-F20B54D9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0FB57-4D7C-4BD8-B07C-2D1D93D9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9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FA9863-78F2-4EE1-A594-DE20A99B5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F07842-DB41-41F0-ACCD-D842A2379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160C2-AC63-4B31-A54C-DC71F669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735ABE-454C-48D5-8508-9CB8A7A8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AE71F-2370-453D-A9D4-93ED2D7B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94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57C84-A151-4E46-91A0-E69935EE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033D5D-B75D-4E40-840C-EDF7FB65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F5B9EB-DF65-41DF-AB19-DBA592BE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112F03-71B6-4A77-AC85-DBBA459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6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154BD-7B9C-4B8A-92B7-003185960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D59C8C-E902-4791-BE31-27627C86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BCFA8-16D2-4525-B821-E478B6F4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7209A-F43D-48D6-803D-2B899642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315F7-7522-44B5-B326-CBD49BE1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258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9FE7F-820D-44BF-B25C-D14C6962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76687-825C-4B3C-9B4D-C3BA4E25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FAEB22-4891-47E4-A922-70DDE865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2D447-6F4E-4CB8-A9F5-5E776F03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623FD-082C-456E-8660-D48CCF77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4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600B1-893A-40C3-A215-402748A9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6665D-A710-4EC5-8DFF-856522D8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7D44F-C704-4E73-A87F-635B5C52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BE5D5B-2026-450F-A876-E382C9B5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18DCA-ADA5-42A9-8C6D-36996B48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21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A855E-A8F4-42F9-B176-99FDD4CB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504E9-BD5B-4883-A810-0AF8973A6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B6E33D-8169-4C3C-8133-3F394346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74B25D-238B-484B-B2F0-49B47F42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35C048-D1F2-4D47-B2EE-8A24559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251CC1-4AEA-4C16-8887-F16D633C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4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038F4-8089-409D-B77A-930E958E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D52541-E783-4A23-B197-74E3A978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E6EBDA-5365-455A-97A9-13C8554C5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693086-22FE-4179-AEA9-0228415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9D17D1-021C-4456-B8B4-76FED4AB4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F36F9C-1F77-47A3-8F74-16BDB534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7F0B23-D264-47C7-AF79-47D5748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A89F6D-B9E3-4BF6-AE34-1E727C92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56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732B0-DC25-4508-9157-6B43540E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F087BA-DED1-499D-91A8-744969A7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273385-F032-4949-8167-068AEA7F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0C6207-DA49-4167-9FBB-DDA2F9E6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908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5F1377-D90B-42ED-AD59-C518BF04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819C12-CD94-4220-84FA-4DA73675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D408DC-00DB-40DD-AC6F-403DCC90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CCD4E-96FB-42A4-AFD5-6E1BCF23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E43C6D-63A7-426D-8E82-A0C9F28A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AD4E2-D4D9-43D5-8410-B8BD87B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D6674-DB14-430D-B197-1465E5E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862E1-D550-4CDE-8135-894C4233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412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AEF60-F4C7-42BF-8799-6DEDD79D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01E25-68B7-4F50-A292-2159D845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CAE029-3D4D-411A-A13D-022D2A6D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F50FE6-DA68-4639-913A-C7E7E938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ACEBFD-F8CC-4099-B3D2-DEF1AF72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186519-D463-4520-80C9-157E7C8C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76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5A185-2762-4331-A641-B4F4DD5C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14821E-BF6C-41B2-9894-7B6B71A8B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29840B-D790-40ED-A1C7-CB742918D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31FE1D-A7B4-4EE5-8F80-4708DA05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6F59AF-3647-4789-A483-B450A595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7D0E82-3A07-4AE3-8219-CE14CC22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168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F3649-6F26-4C97-96F8-AAD9B7FB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2F3014-1D0A-4948-8360-6C2BB579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80F8E-A70C-475E-8755-C2D218DF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DE137-6292-4A02-888C-C8E04F4B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215829-1F3E-4B8D-A727-04DA1A65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11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4D9F47-E5A6-44E6-89AC-2F6D61D70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D01F90-F8F6-4C96-AE61-F9FA286DD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7175B-0C3E-4F31-9410-7C6C6E4C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98FDA-5C0E-411E-AA10-5C8C7BC6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61DD2E-FBCD-4BE7-8A14-509E1C22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66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 avec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181646" y="54131"/>
            <a:ext cx="5129976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297" y="3133725"/>
            <a:ext cx="3074390" cy="2078700"/>
          </a:xfrm>
        </p:spPr>
        <p:txBody>
          <a:bodyPr rtlCol="0"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297" y="5428424"/>
            <a:ext cx="3074390" cy="1048939"/>
          </a:xfrm>
        </p:spPr>
        <p:txBody>
          <a:bodyPr rtlCol="0"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6884" y="842713"/>
            <a:ext cx="3779500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3601230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ous forme d’icô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e libre : Form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1" y="-1"/>
            <a:ext cx="6197054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276" name="Forme libre : Form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548498" y="24786"/>
            <a:ext cx="5481025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143" name="Forme libre : Form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903212" y="2415051"/>
            <a:ext cx="945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163" name="Forme libre : Form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2501356" y="2407561"/>
            <a:ext cx="945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187" name="Forme libre : Form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4099500" y="2396622"/>
            <a:ext cx="945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42" name="Forme libre : Form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5697644" y="2405818"/>
            <a:ext cx="945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74" name="Forme libre : Form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7295788" y="2392225"/>
            <a:ext cx="945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120769" y="2719813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441" y="395011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441" y="445067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8" name="Espace réservé d’imag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718913" y="2719813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44585" y="395011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44585" y="445067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9" name="Espace réservé d’imag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317057" y="2719813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42729" y="395011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2729" y="445067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0" name="Espace réservé d’image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915201" y="2719813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40873" y="395011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40873" y="445067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1" name="Espace réservé d’image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513345" y="2719813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9017" y="395011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39017" y="445067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5624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551295" y="-1"/>
            <a:ext cx="6745553" cy="7509123"/>
            <a:chOff x="-731331" y="-1"/>
            <a:chExt cx="8994070" cy="7509123"/>
          </a:xfrm>
        </p:grpSpPr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sz="1350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sz="1350" noProof="0"/>
            </a:p>
          </p:txBody>
        </p:sp>
      </p:grp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999" y="1728000"/>
            <a:ext cx="243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3999" y="2448000"/>
            <a:ext cx="243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57374" y="1728000"/>
            <a:ext cx="243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57374" y="2448000"/>
            <a:ext cx="243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90749" y="1728000"/>
            <a:ext cx="243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 de la section 3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90749" y="2448000"/>
            <a:ext cx="243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2788974" y="3559389"/>
            <a:ext cx="533428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2915193" y="3863630"/>
            <a:ext cx="280988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5822348" y="3559389"/>
            <a:ext cx="533428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5948567" y="3863630"/>
            <a:ext cx="280988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3663248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4572450" y="1406252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24001" y="3652910"/>
            <a:ext cx="84968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9950" y="1069941"/>
            <a:ext cx="1485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9950" y="5983879"/>
            <a:ext cx="1485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000" y="3354600"/>
            <a:ext cx="1485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5900" y="3354600"/>
            <a:ext cx="1485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900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737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ous forme d’icône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1891829" y="2219689"/>
            <a:ext cx="1402070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3650031" y="1914380"/>
            <a:ext cx="1843940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5870284" y="2219689"/>
            <a:ext cx="1361705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359691" y="2831176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5363" y="421788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5363" y="471844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338828" y="2831176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64500" y="4490958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64500" y="4991513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2" name="Espace réservé d’imag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317965" y="2831176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37" y="4217885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43637" y="4718440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ous forme d’icône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4600239" y="0"/>
            <a:ext cx="4543761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sz="1350" noProof="0">
              <a:solidFill>
                <a:schemeClr val="tx1"/>
              </a:solidFill>
            </a:endParaRP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20139" y="4756649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351983" y="2429248"/>
            <a:ext cx="1158736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1767535" y="2176928"/>
            <a:ext cx="1523918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3564951" y="2429248"/>
            <a:ext cx="1125376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34" name="Espace réservé d’imag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98545" y="2880652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4256094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4756649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5" name="Espace réservé d’imag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296689" y="2880652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21994" y="4256094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21994" y="4756649"/>
            <a:ext cx="121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6" name="Espace réservé d’imag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894833" y="2880652"/>
            <a:ext cx="466344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Icône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0139" y="4256094"/>
            <a:ext cx="121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4602" y="2774487"/>
            <a:ext cx="2897416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4602" y="3708116"/>
            <a:ext cx="2897416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0C878-8F97-4A0A-A3F2-735BDFBC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084A0D-2F2F-4350-8BDD-BF0CD7E6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A2F84-FA33-47E2-900A-D2CEFCA5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C0498-A97A-4A3B-9EB3-6A7F091B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994BB-649F-4FC3-8463-6C9173C6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7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numérique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482338" y="-519717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1691" y="454055"/>
            <a:ext cx="4522071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3707" y="3429000"/>
            <a:ext cx="2897416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diapositive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707" y="4362629"/>
            <a:ext cx="2897416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31" y="6359430"/>
            <a:ext cx="660890" cy="33998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8029375" cy="6195852"/>
          </a:xfrm>
          <a:prstGeom prst="rect">
            <a:avLst/>
          </a:prstGeom>
        </p:spPr>
      </p:pic>
      <p:sp>
        <p:nvSpPr>
          <p:cNvPr id="32" name="Espace réservé d’imag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4277917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Insérez ou glissez-déplacez votre conception d’écran ici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2158" y="2143124"/>
            <a:ext cx="2302125" cy="997168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23976" y="3314506"/>
            <a:ext cx="2302125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5020" y="2143124"/>
            <a:ext cx="2302125" cy="1008000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5020" y="3314701"/>
            <a:ext cx="2302125" cy="305119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6011353" y="2208638"/>
            <a:ext cx="2334401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3488996" y="1795087"/>
            <a:ext cx="2859837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95441" y="1864921"/>
            <a:ext cx="285339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94019" y="2207063"/>
            <a:ext cx="2340179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498945" y="1425982"/>
            <a:ext cx="3593080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6622" y="1593151"/>
            <a:ext cx="3261049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2789" y="2205688"/>
            <a:ext cx="2108714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4646" y="4243333"/>
            <a:ext cx="1485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67780" y="2205688"/>
            <a:ext cx="2108714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fr-FR" noProof="0"/>
              <a:t>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79637" y="4243333"/>
            <a:ext cx="1485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25485" y="2205688"/>
            <a:ext cx="1947782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fr-FR" noProof="0"/>
              <a:t>3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1609" y="4243333"/>
            <a:ext cx="1485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5999798" y="2916193"/>
            <a:ext cx="337480" cy="1657292"/>
            <a:chOff x="7999730" y="2916193"/>
            <a:chExt cx="449973" cy="1657292"/>
          </a:xfrm>
        </p:grpSpPr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sz="1350" noProof="0"/>
            </a:p>
          </p:txBody>
        </p:sp>
        <p:grpSp>
          <p:nvGrpSpPr>
            <p:cNvPr id="182" name="Groupe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e libre : Form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84" name="Forme libre : Form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85" name="Forme libre : Form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86" name="Forme libre : Form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87" name="Forme libre : Form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fr-FR" sz="135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2946946" y="-1"/>
            <a:ext cx="6197054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548498" y="24786"/>
            <a:ext cx="5481025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08685" y="1952049"/>
            <a:ext cx="1089413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66223" y="1952049"/>
            <a:ext cx="1107713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952049"/>
            <a:ext cx="1107713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557685"/>
            <a:ext cx="212283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4452774"/>
            <a:ext cx="212283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3850" y="4082174"/>
            <a:ext cx="212283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66223" y="3557685"/>
            <a:ext cx="212283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66223" y="4452774"/>
            <a:ext cx="212283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66223" y="4082174"/>
            <a:ext cx="212283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08596" y="3557685"/>
            <a:ext cx="212283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08596" y="4452774"/>
            <a:ext cx="212283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08596" y="4082174"/>
            <a:ext cx="212283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31" y="6359431"/>
            <a:ext cx="6608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2942733" y="-1"/>
            <a:ext cx="6745553" cy="7509123"/>
            <a:chOff x="-731331" y="-1"/>
            <a:chExt cx="8994070" cy="7509123"/>
          </a:xfrm>
        </p:grpSpPr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sz="1350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fr-FR" sz="1350" noProof="0"/>
            </a:p>
          </p:txBody>
        </p:sp>
      </p:grpSp>
      <p:sp>
        <p:nvSpPr>
          <p:cNvPr id="47" name="Espace réservé d’image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609187" y="4023015"/>
            <a:ext cx="912848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46" name="Espace réservé d’image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489340" y="4023015"/>
            <a:ext cx="911267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45" name="Espace réservé d’image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69567" y="4023015"/>
            <a:ext cx="898102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44" name="Espace réservé d’image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9187" y="2256300"/>
            <a:ext cx="892046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43" name="Espace réservé d’image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489340" y="2256300"/>
            <a:ext cx="912848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9492" y="2256300"/>
            <a:ext cx="912848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Photo de profil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0557" y="2418150"/>
            <a:ext cx="1179552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2417" y="3118312"/>
            <a:ext cx="1179552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20405" y="2418150"/>
            <a:ext cx="1179552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20405" y="3118312"/>
            <a:ext cx="1179552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0" name="Espace réservé du texte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40253" y="2418150"/>
            <a:ext cx="1179552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40253" y="3118312"/>
            <a:ext cx="1179552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00557" y="4184865"/>
            <a:ext cx="1179552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12417" y="4885027"/>
            <a:ext cx="1179552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20405" y="4184865"/>
            <a:ext cx="1179552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20405" y="4885027"/>
            <a:ext cx="1179552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640253" y="4184865"/>
            <a:ext cx="1179552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60" name="Espace réservé du texte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640253" y="4885027"/>
            <a:ext cx="1179552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1008000"/>
            <a:ext cx="84969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31" y="6359431"/>
            <a:ext cx="6608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-tête de section avec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3788756" y="-519718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4621929" y="283536"/>
            <a:ext cx="4522071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032" y="1641060"/>
            <a:ext cx="3595286" cy="2078699"/>
          </a:xfrm>
        </p:spPr>
        <p:txBody>
          <a:bodyPr rtlCol="0" anchor="b"/>
          <a:lstStyle>
            <a:lvl1pPr algn="r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45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Merci </a:t>
            </a:r>
            <a:br>
              <a:rPr lang="fr-FR" noProof="0"/>
            </a:br>
            <a:r>
              <a:rPr lang="fr-FR" noProof="0"/>
              <a:t>Vous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8000" y="6365893"/>
            <a:ext cx="30861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2032" y="3884813"/>
            <a:ext cx="3227969" cy="271807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Nom complet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2032" y="4290982"/>
            <a:ext cx="3227969" cy="252000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2032" y="4677345"/>
            <a:ext cx="3227969" cy="252000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E-mail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2139" y="5063710"/>
            <a:ext cx="3229187" cy="252413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Site web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31" y="6359430"/>
            <a:ext cx="660890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3782119" y="-519717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297" y="3133725"/>
            <a:ext cx="3074390" cy="2078700"/>
          </a:xfrm>
        </p:spPr>
        <p:txBody>
          <a:bodyPr rtlCol="0"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297" y="5428424"/>
            <a:ext cx="3074390" cy="1048939"/>
          </a:xfrm>
        </p:spPr>
        <p:txBody>
          <a:bodyPr rtlCol="0"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3782119" y="-519717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2781301"/>
            <a:ext cx="3595286" cy="2078699"/>
          </a:xfrm>
        </p:spPr>
        <p:txBody>
          <a:bodyPr rtlCol="0"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000" y="5076000"/>
            <a:ext cx="3595286" cy="1047600"/>
          </a:xfrm>
        </p:spPr>
        <p:txBody>
          <a:bodyPr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8000" y="6365893"/>
            <a:ext cx="30861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4762692" y="585723"/>
            <a:ext cx="4239650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73418" y="1172675"/>
            <a:ext cx="3218200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-tête de section avec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482338" y="-519717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sz="1350" noProof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1691" y="454055"/>
            <a:ext cx="4522071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1673489"/>
            <a:ext cx="3595286" cy="2078699"/>
          </a:xfrm>
        </p:spPr>
        <p:txBody>
          <a:bodyPr rtlCol="0"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000" y="3968188"/>
            <a:ext cx="3595286" cy="1047600"/>
          </a:xfrm>
        </p:spPr>
        <p:txBody>
          <a:bodyPr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8000" y="6365893"/>
            <a:ext cx="30861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FDAC30-C89D-47D6-B9EB-D155F9CCD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9699" y="6053267"/>
            <a:ext cx="537056" cy="66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71F0E-0AF8-455D-B08C-BB081DA2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84A01-B8F4-4BC3-A0E4-D02C1C600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D93E63-027B-4DC0-92C1-1A9C46F1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6E050-3F79-4742-8F17-56AF75A1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B0865-9FCD-413C-858C-D5C12FD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843689-346C-4CD7-8115-5963AEB2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0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52000"/>
            <a:ext cx="4131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900" y="1152526"/>
            <a:ext cx="413100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900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au pied de page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152000"/>
            <a:ext cx="4131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1584000"/>
            <a:ext cx="4131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900" y="1584326"/>
            <a:ext cx="4131000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9900" y="1152526"/>
            <a:ext cx="4131000" cy="358775"/>
          </a:xfrm>
        </p:spPr>
        <p:txBody>
          <a:bodyPr rtlCol="0"/>
          <a:lstStyle>
            <a:lvl1pPr marL="0" indent="0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900" cy="432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1716774" y="4124464"/>
            <a:ext cx="4503626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sz="1350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482338" y="-519717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sz="1350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5970" y="360000"/>
            <a:ext cx="4934780" cy="5764939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0000" y="3960000"/>
            <a:ext cx="3140100" cy="216493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Titre 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3140100" cy="3400227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1716774" y="4124464"/>
            <a:ext cx="4503626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sz="1350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482338" y="-519717"/>
            <a:ext cx="5832863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fr-FR" sz="1350" noProof="0"/>
          </a:p>
        </p:txBody>
      </p:sp>
      <p:sp>
        <p:nvSpPr>
          <p:cNvPr id="3" name="Espace réservé de l’image 2" descr="Espace réservé d’imag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5968" y="359999"/>
            <a:ext cx="4934781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+mn-lt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1" y="359998"/>
            <a:ext cx="3140099" cy="3400228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000" y="3960000"/>
            <a:ext cx="3140099" cy="216493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fr-FR" noProof="0" smtClean="0"/>
              <a:pPr algn="ctr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2AEC7-FCEB-4310-A5AF-D5E9E9CBA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4E0EFC-BC36-4F0D-AF8B-0BC086E17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899706-4034-4240-B839-75A03315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0E5F9-FB75-4599-8F29-69CACB35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2EADD-2055-4BC5-A371-D8691E63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965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F252A-02B0-414D-B31C-ADBF0FE5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01378-7480-4BB6-AAB9-7C2D6D333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E6AABD-F9C5-4B31-9034-24178891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89A829-1B7B-467B-8480-45FE163B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C2163-44D0-491A-8C44-A8D85979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8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657CF-6898-4D3C-96A2-02C74F7C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0AB5AB-D7A7-4550-81F4-BDC229854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F723B-AD84-43E6-86E0-D7790CD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C1A4D6-59E8-49B7-A535-B18CB0E0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AB3D3-AF54-46CE-8670-39F1ED66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57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B3471-9E8A-47F6-8447-85374FD1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56921-7DE5-46F3-A75D-910B9684A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60E178-8495-4C90-A715-E44225F70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80E9B3-5528-4A2D-9F09-97171582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C99381-2F33-4499-BFEB-E378BB29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5BD336-7F4E-41F7-9290-7BDD6FA4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0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F7DC4-B0C1-41E7-A3D8-504EC489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846652-BAB1-4087-A190-22F908F51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C58382-43F8-4A51-8491-B4013EF4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D8149D-52E6-4A99-9484-D6C52515F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B9CABE-6135-469C-BA08-151C6ABEB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6AFCF8-6653-4C8B-98EE-89B6D85E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EBC008-492E-493D-8EA3-2831DCAF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DDF977-F35F-4A8F-BEBA-AD4EE6B1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171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74470-52DD-4A10-9253-B64A5608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F75219-4126-4875-B090-68923490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0732A-27CA-4C69-9913-57CE25F60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C93729-6B58-481D-B98B-6258F7930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227B4F-2663-48D6-B323-CCEF66B49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D8693A-FD90-4181-83CD-5EA831F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8BDD5B-B57D-4897-B8AA-97E5FF97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32A2F6-7251-445D-8832-975709DE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418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77BCC-D478-40B5-9A96-864718C3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465BEE-6589-4D2F-AA70-EA291E33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25FEB2-2694-483C-8B06-0064752B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E71B00-CC59-420C-9CF0-289C323E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383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9BC0D8-0A65-4028-9048-1C1F6206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6B719D-7C11-4279-97D2-1477D8C7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98D2D8-F9DD-451F-8E92-3B543833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042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24DE5-3410-4B0C-861C-1F4B6262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88970-7A60-4B8C-90A0-55486090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07219B-4445-4D9E-9C5B-8FA7E075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663F54-02F1-4988-9FDA-27E9CA09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DCBA5F-6658-49EF-8034-27D82F9B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571521-76F4-4C84-8A3E-30984AC7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67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7B22D-5822-41E6-BCFA-F5604CCF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CA46ED-F05A-4556-A136-F56492538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8D962C-9A5A-484E-B2E3-FFD971A63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40B285-11F9-4511-9C48-3E80BEE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35E8D5-A3E6-4110-AF75-7B1EFD72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4D95A3-FC0F-42A9-A2B0-7A296346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71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1AE43-0C1E-4047-9555-70FC10E4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B385D2-7B68-4E54-9B0D-3FC2A4E66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03B4E-16AA-49C0-82C1-5C40D4F6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6A2E3-2074-40A7-A145-CF0AE4ED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CAF36-84A1-463E-A92F-59676DFD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61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3B41B2-01E6-47D2-8781-106856D92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F446DC-3ABC-40BA-A8BA-E966CB4D2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80889-BEDD-486F-BD7C-C15FE140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6587E-E8BA-4D89-B58B-555DF6BC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99C40F-AC05-410F-A30E-743BAD05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2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203F5-8C51-4DAD-9D0B-FF3E537E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EDD4A0-5427-40BE-AE2B-D496DE53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5FE03E-6177-483B-AAEC-CDB61FB2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FDD14-A6B7-450F-8881-80ABCBD0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6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873311-EBC2-48A0-BA1B-857C685A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2F23F0-BA68-4627-84B0-240DDD5C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FA2468-EF61-4C56-A672-FAA88C9D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BFF85-118D-4AA8-94A0-B28023C4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F6A76-D610-4498-A1DB-192D9B74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9EFFC9-46F3-4925-A2C8-94560261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96C403-8767-4F0F-9104-33FA339C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6E0BD1-9430-41E9-8FB3-235C87CB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A9E311-E285-4859-8725-105CE943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56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E2B80-1699-45A7-9D16-7849770F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D70D7F-4495-4078-AB0C-6E916AE74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1DED13-A23A-4C28-B115-4CF469CC8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A9451F-8771-45E9-95A0-AB187CCB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E33396-AA8C-4EDD-8FE7-41AE7F39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D7DED4-DED7-442E-B3BE-E59A11AB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46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0DD9C0-2ED8-41C0-9891-5DAF8240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24DC47-DCD1-4B9F-8C5D-F49A1A472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0C571A-6A56-4922-9A74-156152378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F3E8BF-12D4-4FCC-AA9B-E8A7B457E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836134-A7E8-4811-96D5-049B75D67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2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122272-39BF-494F-8379-FCFF39EA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B4F35-2921-4AAB-BF50-979A64CF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457086-840A-4AAF-9B6A-3C6C778BF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C894-4A88-4CBF-8EB6-1C31C61B4F4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DB1A02-3B10-4C3D-A0BE-3DBC9502E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1A37E-5DB2-422C-A4E7-EEAD1E4DA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C5B8-55D7-4BE1-B507-67F95419C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0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667" r:id="rId16"/>
    <p:sldLayoutId id="2147483664" r:id="rId17"/>
    <p:sldLayoutId id="2147483666" r:id="rId18"/>
    <p:sldLayoutId id="2147483668" r:id="rId19"/>
    <p:sldLayoutId id="2147483669" r:id="rId20"/>
    <p:sldLayoutId id="2147483673" r:id="rId21"/>
    <p:sldLayoutId id="2147483674" r:id="rId22"/>
    <p:sldLayoutId id="2147483681" r:id="rId23"/>
    <p:sldLayoutId id="2147483675" r:id="rId24"/>
    <p:sldLayoutId id="2147483676" r:id="rId25"/>
    <p:sldLayoutId id="2147483680" r:id="rId26"/>
    <p:sldLayoutId id="2147483650" r:id="rId27"/>
    <p:sldLayoutId id="2147483652" r:id="rId28"/>
    <p:sldLayoutId id="2147483653" r:id="rId29"/>
    <p:sldLayoutId id="2147483654" r:id="rId30"/>
    <p:sldLayoutId id="2147483655" r:id="rId31"/>
    <p:sldLayoutId id="2147483677" r:id="rId32"/>
    <p:sldLayoutId id="2147483678" r:id="rId3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BE263A-06FA-4AD3-BAD1-4D6E8E77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67756-91BC-4723-AD43-6703A08A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300500-D617-4352-9A1B-A2743DD5B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ACB7-5DED-48CB-96FB-A3562CA96C26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DA2C24-DCD8-440D-875C-F77279AD9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55D634-0299-4E64-A829-55A9879B5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8498-B7B7-4A88-9163-952150D48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03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openrunner.com/r/11344596" TargetMode="External"/><Relationship Id="rId5" Type="http://schemas.openxmlformats.org/officeDocument/2006/relationships/hyperlink" Target="https://www.courirenfrance.com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ZoneTexte 52">
            <a:extLst>
              <a:ext uri="{FF2B5EF4-FFF2-40B4-BE49-F238E27FC236}">
                <a16:creationId xmlns:a16="http://schemas.microsoft.com/office/drawing/2014/main" id="{10379ACD-E703-41F1-974D-066889DD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622400"/>
            <a:ext cx="1562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Gilles AA – Juin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CCA8F-F6A8-4321-AEF2-E45DD626C758}"/>
              </a:ext>
            </a:extLst>
          </p:cNvPr>
          <p:cNvSpPr/>
          <p:nvPr/>
        </p:nvSpPr>
        <p:spPr>
          <a:xfrm>
            <a:off x="0" y="28867"/>
            <a:ext cx="91249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kern="1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Séance Test – Course des </a:t>
            </a:r>
            <a:r>
              <a:rPr lang="fr-FR" sz="2000" b="1" kern="1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Déconfinés</a:t>
            </a:r>
            <a:r>
              <a:rPr lang="fr-FR" sz="2000" b="1" kern="1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</a:rPr>
              <a:t> Libérés</a:t>
            </a:r>
            <a:endParaRPr lang="fr-F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3" name="Group 59">
            <a:extLst>
              <a:ext uri="{FF2B5EF4-FFF2-40B4-BE49-F238E27FC236}">
                <a16:creationId xmlns:a16="http://schemas.microsoft.com/office/drawing/2014/main" id="{D2954B09-A7B9-4AB8-8544-90B64CD69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17644"/>
              </p:ext>
            </p:extLst>
          </p:nvPr>
        </p:nvGraphicFramePr>
        <p:xfrm>
          <a:off x="122008" y="537617"/>
          <a:ext cx="9002942" cy="403860"/>
        </p:xfrm>
        <a:graphic>
          <a:graphicData uri="http://schemas.openxmlformats.org/drawingml/2006/table">
            <a:tbl>
              <a:tblPr/>
              <a:tblGrid>
                <a:gridCol w="3171111">
                  <a:extLst>
                    <a:ext uri="{9D8B030D-6E8A-4147-A177-3AD203B41FA5}">
                      <a16:colId xmlns:a16="http://schemas.microsoft.com/office/drawing/2014/main" val="1285483664"/>
                    </a:ext>
                  </a:extLst>
                </a:gridCol>
                <a:gridCol w="2613344">
                  <a:extLst>
                    <a:ext uri="{9D8B030D-6E8A-4147-A177-3AD203B41FA5}">
                      <a16:colId xmlns:a16="http://schemas.microsoft.com/office/drawing/2014/main" val="4264740512"/>
                    </a:ext>
                  </a:extLst>
                </a:gridCol>
                <a:gridCol w="3218487">
                  <a:extLst>
                    <a:ext uri="{9D8B030D-6E8A-4147-A177-3AD203B41FA5}">
                      <a16:colId xmlns:a16="http://schemas.microsoft.com/office/drawing/2014/main" val="2658944990"/>
                    </a:ext>
                  </a:extLst>
                </a:gridCol>
              </a:tblGrid>
              <a:tr h="1872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1 - Echauffement 18’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TEST 10 km ou 6km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– Retour au calme 7’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436438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C5A751BE-0A2E-49D0-AB91-97E4B51D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" y="6183756"/>
            <a:ext cx="695666" cy="64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55A1FD72-19BA-4C86-9E1A-45AF6F91A6BB}"/>
              </a:ext>
            </a:extLst>
          </p:cNvPr>
          <p:cNvGrpSpPr/>
          <p:nvPr/>
        </p:nvGrpSpPr>
        <p:grpSpPr>
          <a:xfrm>
            <a:off x="2211614" y="1078845"/>
            <a:ext cx="9124950" cy="2154190"/>
            <a:chOff x="54358" y="2410790"/>
            <a:chExt cx="9124950" cy="2162855"/>
          </a:xfrm>
        </p:grpSpPr>
        <p:sp>
          <p:nvSpPr>
            <p:cNvPr id="2" name="Rectangle : avec coin rogné 1">
              <a:extLst>
                <a:ext uri="{FF2B5EF4-FFF2-40B4-BE49-F238E27FC236}">
                  <a16:creationId xmlns:a16="http://schemas.microsoft.com/office/drawing/2014/main" id="{AB8C09E2-8F1D-4899-99B1-1C2D749E90B8}"/>
                </a:ext>
              </a:extLst>
            </p:cNvPr>
            <p:cNvSpPr/>
            <p:nvPr/>
          </p:nvSpPr>
          <p:spPr>
            <a:xfrm>
              <a:off x="2772274" y="2725544"/>
              <a:ext cx="3780235" cy="393429"/>
            </a:xfrm>
            <a:prstGeom prst="snip1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 : carré corné 5">
              <a:extLst>
                <a:ext uri="{FF2B5EF4-FFF2-40B4-BE49-F238E27FC236}">
                  <a16:creationId xmlns:a16="http://schemas.microsoft.com/office/drawing/2014/main" id="{D49F7F51-BE90-4890-BE1B-AE7F02623840}"/>
                </a:ext>
              </a:extLst>
            </p:cNvPr>
            <p:cNvSpPr/>
            <p:nvPr/>
          </p:nvSpPr>
          <p:spPr>
            <a:xfrm>
              <a:off x="2772274" y="3109802"/>
              <a:ext cx="3780235" cy="1444644"/>
            </a:xfrm>
            <a:prstGeom prst="foldedCorner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18C2FF-0F69-47F7-A1D1-6E1655050E5F}"/>
                </a:ext>
              </a:extLst>
            </p:cNvPr>
            <p:cNvSpPr/>
            <p:nvPr/>
          </p:nvSpPr>
          <p:spPr>
            <a:xfrm>
              <a:off x="54358" y="2772379"/>
              <a:ext cx="9124950" cy="313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 eaLnBrk="1" hangingPunct="1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400" i="1" kern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 panose="02020603050405020304" pitchFamily="18" charset="0"/>
                </a:rPr>
                <a:t>2 – </a:t>
              </a:r>
              <a:r>
                <a:rPr lang="fr-FR" sz="1400" i="1" u="sng" kern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 panose="02020603050405020304" pitchFamily="18" charset="0"/>
                </a:rPr>
                <a:t>Test 10 ou 6 km</a:t>
              </a:r>
              <a:r>
                <a:rPr lang="fr-FR" sz="1400" i="1" kern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 panose="02020603050405020304" pitchFamily="18" charset="0"/>
                </a:rPr>
                <a:t> : Objectifs</a:t>
              </a:r>
              <a:endParaRPr lang="fr-FR" sz="1400" b="1" kern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BE80527-A2EE-4E75-A924-E13785A630AF}"/>
                </a:ext>
              </a:extLst>
            </p:cNvPr>
            <p:cNvSpPr txBox="1"/>
            <p:nvPr/>
          </p:nvSpPr>
          <p:spPr>
            <a:xfrm>
              <a:off x="2772275" y="3129001"/>
              <a:ext cx="3821050" cy="144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Remettre un dossard virtuel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Sortir de sa routine sportive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 fixer un petit objectif chronométrique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Connaître son état de forme actuelle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Opération Collectif Solidarité Charcot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Effectuer votre course entre le 13/6 et le 19/6.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Penser à prendre votre cardio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F359DA-9649-45ED-A880-B7970F3F1F4A}"/>
                </a:ext>
              </a:extLst>
            </p:cNvPr>
            <p:cNvSpPr/>
            <p:nvPr/>
          </p:nvSpPr>
          <p:spPr>
            <a:xfrm>
              <a:off x="2421059" y="2410790"/>
              <a:ext cx="4131450" cy="278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algn="ctr">
                <a:buFont typeface="Wingdings" panose="05000000000000000000" pitchFamily="2" charset="2"/>
                <a:buChar char="Ø"/>
              </a:pPr>
              <a:r>
                <a:rPr lang="fr-FR" sz="1200" b="1" dirty="0"/>
                <a:t>1 – Echauffement : Footing 15’ + acc. </a:t>
              </a:r>
              <a:r>
                <a:rPr lang="fr-FR" sz="1200" b="1" dirty="0" err="1"/>
                <a:t>Progres</a:t>
              </a:r>
              <a:r>
                <a:rPr lang="fr-FR" sz="1200" b="1" dirty="0"/>
                <a:t>. 3x15’’/45’’</a:t>
              </a: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801FCCEC-C1DA-4D74-AB90-01E181727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0"/>
          <a:stretch/>
        </p:blipFill>
        <p:spPr>
          <a:xfrm>
            <a:off x="822874" y="1208714"/>
            <a:ext cx="3176238" cy="43663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55E7AE-7601-4028-90BA-1EF6BEBB8251}"/>
              </a:ext>
            </a:extLst>
          </p:cNvPr>
          <p:cNvSpPr/>
          <p:nvPr/>
        </p:nvSpPr>
        <p:spPr>
          <a:xfrm>
            <a:off x="4702764" y="3276012"/>
            <a:ext cx="3094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/>
              <a:t>3 – Retour au calme : footing 7 </a:t>
            </a:r>
            <a:r>
              <a:rPr lang="fr-FR" sz="1400" dirty="0"/>
              <a:t>’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453DD9-30F1-49E7-8A7B-C0B1DA6EB453}"/>
              </a:ext>
            </a:extLst>
          </p:cNvPr>
          <p:cNvSpPr/>
          <p:nvPr/>
        </p:nvSpPr>
        <p:spPr>
          <a:xfrm>
            <a:off x="1234781" y="5663712"/>
            <a:ext cx="2367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5"/>
              </a:rPr>
              <a:t>https://www.courirenfrance.com</a:t>
            </a:r>
            <a:r>
              <a:rPr lang="fr-FR" sz="1200" dirty="0"/>
              <a:t>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2F304C-B841-43E3-8935-C72ECDA7937F}"/>
              </a:ext>
            </a:extLst>
          </p:cNvPr>
          <p:cNvSpPr/>
          <p:nvPr/>
        </p:nvSpPr>
        <p:spPr>
          <a:xfrm>
            <a:off x="5144888" y="3764219"/>
            <a:ext cx="3094074" cy="2769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fr-FR" sz="1200" b="1" dirty="0"/>
              <a:t>Une idée de circuit (2 boucles de 5km)</a:t>
            </a:r>
            <a:endParaRPr lang="fr-FR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99AFF-0A03-4A14-A541-841E2D841FE5}"/>
              </a:ext>
            </a:extLst>
          </p:cNvPr>
          <p:cNvSpPr/>
          <p:nvPr/>
        </p:nvSpPr>
        <p:spPr>
          <a:xfrm>
            <a:off x="5327609" y="6374260"/>
            <a:ext cx="2728632" cy="26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100" u="sng" dirty="0">
                <a:solidFill>
                  <a:srgbClr val="0000FF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https://www.openrunner.com/r/11344596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70569D-BE8F-4FA0-A3B4-F134975A4C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67" t="19827" r="29175" b="16760"/>
          <a:stretch/>
        </p:blipFill>
        <p:spPr>
          <a:xfrm>
            <a:off x="4659352" y="4041708"/>
            <a:ext cx="3969375" cy="23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083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CFEE3-59F5-490C-AC74-047FF9F6A8F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d’argumentaire Sphères bleues</Template>
  <TotalTime>0</TotalTime>
  <Words>132</Words>
  <Application>Microsoft Office PowerPoint</Application>
  <PresentationFormat>Affichage à l'écran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Wingdings</vt:lpstr>
      <vt:lpstr>Conception personnalisée</vt:lpstr>
      <vt:lpstr>1_Conception personnalisée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2019-06-21T04:05:31Z</dcterms:created>
  <dcterms:modified xsi:type="dcterms:W3CDTF">2020-06-12T09:59:52Z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